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notesMasterIdLst>
    <p:notesMasterId r:id="rId3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37"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provided by Dask.
Xclim was built to be an operational library and as such, we built our algorithms based on more conventional libraries such as scipy and statsmodels for statistics, scikit-learn for bias-adjustment. Numba provides Just-in-time compilation and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also has the ability 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is an example of what we can calculate with `Xclim`; Here we have data from 14 climate models. 
On the left is the average annual temperature for the province of Quebec, while on the right is the average change from a 1990-2020 baseline across the 14 models.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the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31</Slides>
  <Notes>31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2024-03-31T15:30:26Z</dcterms:created>
  <dcterms:modified xsi:type="dcterms:W3CDTF">2024-03-31T15:30:26Z</dcterms:modified>
</cp:coreProperties>
</file>